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8" r:id="rId4"/>
  </p:sldMasterIdLst>
  <p:notesMasterIdLst>
    <p:notesMasterId r:id="rId8"/>
  </p:notesMasterIdLst>
  <p:handoutMasterIdLst>
    <p:handoutMasterId r:id="rId9"/>
  </p:handoutMasterIdLst>
  <p:sldIdLst>
    <p:sldId id="264" r:id="rId5"/>
    <p:sldId id="263" r:id="rId6"/>
    <p:sldId id="262" r:id="rId7"/>
  </p:sldIdLst>
  <p:sldSz cx="8101013" cy="3429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72374" autoAdjust="0"/>
  </p:normalViewPr>
  <p:slideViewPr>
    <p:cSldViewPr snapToGrid="0">
      <p:cViewPr varScale="1">
        <p:scale>
          <a:sx n="135" d="100"/>
          <a:sy n="135" d="100"/>
        </p:scale>
        <p:origin x="413" y="8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9" d="100"/>
          <a:sy n="99" d="100"/>
        </p:scale>
        <p:origin x="267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handoutMaster" Target="handoutMasters/handout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varo Guijarro" userId="dda39ef004021ca5" providerId="LiveId" clId="{F1379802-4F60-43C8-9980-0CDE49FEE094}"/>
    <pc:docChg chg="custSel modSld">
      <pc:chgData name="Alvaro Guijarro" userId="dda39ef004021ca5" providerId="LiveId" clId="{F1379802-4F60-43C8-9980-0CDE49FEE094}" dt="2023-04-16T09:55:29.723" v="978" actId="20577"/>
      <pc:docMkLst>
        <pc:docMk/>
      </pc:docMkLst>
      <pc:sldChg chg="modSp mod modNotesTx">
        <pc:chgData name="Alvaro Guijarro" userId="dda39ef004021ca5" providerId="LiveId" clId="{F1379802-4F60-43C8-9980-0CDE49FEE094}" dt="2023-04-16T09:55:29.723" v="978" actId="20577"/>
        <pc:sldMkLst>
          <pc:docMk/>
          <pc:sldMk cId="2974377770" sldId="262"/>
        </pc:sldMkLst>
        <pc:picChg chg="mod">
          <ac:chgData name="Alvaro Guijarro" userId="dda39ef004021ca5" providerId="LiveId" clId="{F1379802-4F60-43C8-9980-0CDE49FEE094}" dt="2023-04-16T09:51:19.320" v="67" actId="1076"/>
          <ac:picMkLst>
            <pc:docMk/>
            <pc:sldMk cId="2974377770" sldId="262"/>
            <ac:picMk id="12" creationId="{8AB47B7B-9829-A591-CD59-1C34CE42A404}"/>
          </ac:picMkLst>
        </pc:picChg>
      </pc:sldChg>
      <pc:sldChg chg="modNotesTx">
        <pc:chgData name="Alvaro Guijarro" userId="dda39ef004021ca5" providerId="LiveId" clId="{F1379802-4F60-43C8-9980-0CDE49FEE094}" dt="2023-04-16T09:51:09.145" v="66" actId="20577"/>
        <pc:sldMkLst>
          <pc:docMk/>
          <pc:sldMk cId="235943414" sldId="26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5FC17972-0839-43A7-89D7-B159055C8F9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1"/>
          </a:p>
        </p:txBody>
      </p:sp>
      <p:sp>
        <p:nvSpPr>
          <p:cNvPr id="3" name="Marcador de fecha 2">
            <a:extLst>
              <a:ext uri="{FF2B5EF4-FFF2-40B4-BE49-F238E27FC236}">
                <a16:creationId xmlns:a16="http://schemas.microsoft.com/office/drawing/2014/main" id="{60DCEC78-22A3-4D14-B557-99C22F69DCD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D9ECBB5-91E9-44C5-A917-AD6C0B5FE976}" type="datetimeFigureOut">
              <a:rPr lang="es-ES" noProof="1" smtClean="0"/>
              <a:t>17/04/2023</a:t>
            </a:fld>
            <a:endParaRPr lang="es-ES" noProof="1"/>
          </a:p>
        </p:txBody>
      </p:sp>
      <p:sp>
        <p:nvSpPr>
          <p:cNvPr id="4" name="Marcador de pie de página 3">
            <a:extLst>
              <a:ext uri="{FF2B5EF4-FFF2-40B4-BE49-F238E27FC236}">
                <a16:creationId xmlns:a16="http://schemas.microsoft.com/office/drawing/2014/main" id="{94581C8A-6391-4557-AE7A-732190DC471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1"/>
          </a:p>
        </p:txBody>
      </p:sp>
      <p:sp>
        <p:nvSpPr>
          <p:cNvPr id="5" name="Marcador de número de diapositiva 4">
            <a:extLst>
              <a:ext uri="{FF2B5EF4-FFF2-40B4-BE49-F238E27FC236}">
                <a16:creationId xmlns:a16="http://schemas.microsoft.com/office/drawing/2014/main" id="{6E4767CC-6BA0-459B-9856-EF279EB6D8B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B4A687-72FA-4773-8602-08161DD11BCA}" type="slidenum">
              <a:rPr lang="es-ES" noProof="1" smtClean="0"/>
              <a:t>‹#›</a:t>
            </a:fld>
            <a:endParaRPr lang="es-ES" noProof="1"/>
          </a:p>
        </p:txBody>
      </p:sp>
    </p:spTree>
    <p:extLst>
      <p:ext uri="{BB962C8B-B14F-4D97-AF65-F5344CB8AC3E}">
        <p14:creationId xmlns:p14="http://schemas.microsoft.com/office/powerpoint/2010/main" val="1738537478"/>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noProof="1"/>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1FBC77-EB3A-4C57-B9D3-5B2639B0FACC}" type="datetimeFigureOut">
              <a:rPr lang="es-ES" noProof="1" dirty="0" smtClean="0"/>
              <a:t>16/04/2023</a:t>
            </a:fld>
            <a:endParaRPr lang="es-ES" noProof="1"/>
          </a:p>
        </p:txBody>
      </p:sp>
      <p:sp>
        <p:nvSpPr>
          <p:cNvPr id="4" name="Marcador de imagen de diapositiva 3"/>
          <p:cNvSpPr>
            <a:spLocks noGrp="1" noRot="1" noChangeAspect="1"/>
          </p:cNvSpPr>
          <p:nvPr>
            <p:ph type="sldImg" idx="2"/>
          </p:nvPr>
        </p:nvSpPr>
        <p:spPr>
          <a:xfrm>
            <a:off x="-215900" y="1143000"/>
            <a:ext cx="7289800" cy="3086100"/>
          </a:xfrm>
          <a:prstGeom prst="rect">
            <a:avLst/>
          </a:prstGeom>
          <a:noFill/>
          <a:ln w="12700">
            <a:solidFill>
              <a:prstClr val="black"/>
            </a:solidFill>
          </a:ln>
        </p:spPr>
        <p:txBody>
          <a:bodyPr vert="horz" lIns="91440" tIns="45720" rIns="91440" bIns="45720" rtlCol="0" anchor="ctr"/>
          <a:lstStyle/>
          <a:p>
            <a:endParaRPr lang="es-ES" noProof="1"/>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1"/>
              <a:t>Haga clic para modificar los estilos de texto del patrón</a:t>
            </a:r>
          </a:p>
          <a:p>
            <a:pPr lvl="1"/>
            <a:r>
              <a:rPr lang="es-ES" noProof="1"/>
              <a:t>Segundo nivel</a:t>
            </a:r>
          </a:p>
          <a:p>
            <a:pPr lvl="2"/>
            <a:r>
              <a:rPr lang="es-ES" noProof="1"/>
              <a:t>Tercer nivel</a:t>
            </a:r>
          </a:p>
          <a:p>
            <a:pPr lvl="3"/>
            <a:r>
              <a:rPr lang="es-ES" noProof="1"/>
              <a:t>Cuarto nivel</a:t>
            </a:r>
          </a:p>
          <a:p>
            <a:pPr lvl="4"/>
            <a:r>
              <a:rPr lang="es-ES" noProof="1"/>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noProof="1"/>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DF72E3-408F-4989-8D7C-2F0A0BCB8EBF}" type="slidenum">
              <a:rPr lang="es-ES" noProof="1" dirty="0" smtClean="0"/>
              <a:t>‹#›</a:t>
            </a:fld>
            <a:endParaRPr lang="es-ES" noProof="1"/>
          </a:p>
        </p:txBody>
      </p:sp>
    </p:spTree>
    <p:extLst>
      <p:ext uri="{BB962C8B-B14F-4D97-AF65-F5344CB8AC3E}">
        <p14:creationId xmlns:p14="http://schemas.microsoft.com/office/powerpoint/2010/main" val="123130558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Good afternoon leaders of Bavaria and Baden Wurttemberg, </a:t>
            </a: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We are the Hertie School Beta Team, and over the weekend we’ve tried to solve a major issue we know you all have in your different areas of influences… </a:t>
            </a:r>
            <a:r>
              <a:rPr lang="en-US" sz="1800" i="1" kern="100" dirty="0">
                <a:effectLst/>
                <a:latin typeface="Calibri" panose="020F0502020204030204" pitchFamily="34" charset="0"/>
                <a:ea typeface="Calibri" panose="020F0502020204030204" pitchFamily="34" charset="0"/>
                <a:cs typeface="Arial" panose="020B0604020202020204" pitchFamily="34" charset="0"/>
              </a:rPr>
              <a:t>How do I maintain my population productive, efficient, and economically-safe?</a:t>
            </a:r>
            <a:r>
              <a:rPr lang="en-US" sz="1800" kern="100" dirty="0">
                <a:effectLst/>
                <a:latin typeface="Calibri" panose="020F0502020204030204" pitchFamily="34" charset="0"/>
                <a:ea typeface="Calibri" panose="020F0502020204030204" pitchFamily="34" charset="0"/>
                <a:cs typeface="Arial" panose="020B0604020202020204" pitchFamily="34" charset="0"/>
              </a:rPr>
              <a:t> </a:t>
            </a: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With the project proposal we’re going to show you today, we hope you can construct better economic policies and create more jobs in a more accurate and effective way. </a:t>
            </a: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endParaRPr lang="es-ES" noProof="1"/>
          </a:p>
        </p:txBody>
      </p:sp>
      <p:sp>
        <p:nvSpPr>
          <p:cNvPr id="4" name="Marcador de número de diapositiva 3"/>
          <p:cNvSpPr>
            <a:spLocks noGrp="1"/>
          </p:cNvSpPr>
          <p:nvPr>
            <p:ph type="sldNum" sz="quarter" idx="5"/>
          </p:nvPr>
        </p:nvSpPr>
        <p:spPr/>
        <p:txBody>
          <a:bodyPr/>
          <a:lstStyle/>
          <a:p>
            <a:fld id="{EADF72E3-408F-4989-8D7C-2F0A0BCB8EBF}" type="slidenum">
              <a:rPr lang="es-ES" noProof="1" dirty="0" smtClean="0"/>
              <a:t>1</a:t>
            </a:fld>
            <a:endParaRPr lang="es-ES" noProof="1"/>
          </a:p>
        </p:txBody>
      </p:sp>
    </p:spTree>
    <p:extLst>
      <p:ext uri="{BB962C8B-B14F-4D97-AF65-F5344CB8AC3E}">
        <p14:creationId xmlns:p14="http://schemas.microsoft.com/office/powerpoint/2010/main" val="561816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Over the years, there has been many companies created all over these two states. Some start with less than 5 workers, some with 500, but every single one has a great effect in the lives of people that are in their zone of influence. </a:t>
            </a:r>
          </a:p>
          <a:p>
            <a:pPr marL="0" marR="0" algn="just">
              <a:lnSpc>
                <a:spcPct val="107000"/>
              </a:lnSpc>
              <a:spcBef>
                <a:spcPts val="0"/>
              </a:spcBef>
              <a:spcAft>
                <a:spcPts val="800"/>
              </a:spcAft>
            </a:pP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pPr marL="0" marR="0" algn="just">
              <a:lnSpc>
                <a:spcPct val="107000"/>
              </a:lnSpc>
              <a:spcBef>
                <a:spcPts val="0"/>
              </a:spcBef>
              <a:spcAft>
                <a:spcPts val="800"/>
              </a:spcAft>
            </a:pPr>
            <a:r>
              <a:rPr lang="en-US" sz="1800" kern="100" dirty="0">
                <a:effectLst/>
                <a:latin typeface="Calibri" panose="020F0502020204030204" pitchFamily="34" charset="0"/>
                <a:ea typeface="Calibri" panose="020F0502020204030204" pitchFamily="34" charset="0"/>
                <a:cs typeface="Arial" panose="020B0604020202020204" pitchFamily="34" charset="0"/>
              </a:rPr>
              <a:t>Here, we can see how different companies have been created in the municipalities in Bavaria and Baden-Wurttemberg over a time period</a:t>
            </a:r>
            <a:r>
              <a:rPr lang="en-US" sz="1800" b="1" kern="100" dirty="0">
                <a:effectLst/>
                <a:latin typeface="Calibri" panose="020F0502020204030204" pitchFamily="34" charset="0"/>
                <a:ea typeface="Calibri" panose="020F0502020204030204" pitchFamily="34" charset="0"/>
                <a:cs typeface="Arial" panose="020B0604020202020204" pitchFamily="34" charset="0"/>
              </a:rPr>
              <a:t>. </a:t>
            </a:r>
            <a:r>
              <a:rPr lang="en-US" sz="1800" kern="100" dirty="0">
                <a:effectLst/>
                <a:latin typeface="Calibri" panose="020F0502020204030204" pitchFamily="34" charset="0"/>
                <a:ea typeface="Calibri" panose="020F0502020204030204" pitchFamily="34" charset="0"/>
                <a:cs typeface="Arial" panose="020B0604020202020204" pitchFamily="34" charset="0"/>
              </a:rPr>
              <a:t>Construction, </a:t>
            </a:r>
            <a:r>
              <a:rPr lang="en-US" sz="1800" kern="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Information and communication, Transportation and storage, these are just a few examples of industries we can segmentate and evaluate over time.</a:t>
            </a:r>
            <a:br>
              <a:rPr lang="en-US" sz="1800" kern="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br>
            <a:r>
              <a:rPr lang="en-US" sz="1800" kern="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We extracted the information from the </a:t>
            </a:r>
            <a:r>
              <a:rPr lang="en-US" sz="1800" kern="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Bundesagentur</a:t>
            </a:r>
            <a:r>
              <a:rPr lang="en-US" sz="1800" kern="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für Arbeit using web scrapping algorithms. </a:t>
            </a:r>
            <a:endParaRPr lang="es-CO" sz="1800" kern="100" dirty="0">
              <a:effectLst/>
              <a:latin typeface="Calibri" panose="020F0502020204030204" pitchFamily="34" charset="0"/>
              <a:ea typeface="Calibri" panose="020F0502020204030204" pitchFamily="34" charset="0"/>
              <a:cs typeface="Arial" panose="020B0604020202020204" pitchFamily="34" charset="0"/>
            </a:endParaRPr>
          </a:p>
          <a:p>
            <a:endParaRPr lang="es-ES" noProof="1"/>
          </a:p>
        </p:txBody>
      </p:sp>
      <p:sp>
        <p:nvSpPr>
          <p:cNvPr id="4" name="Marcador de número de diapositiva 3"/>
          <p:cNvSpPr>
            <a:spLocks noGrp="1"/>
          </p:cNvSpPr>
          <p:nvPr>
            <p:ph type="sldNum" sz="quarter" idx="5"/>
          </p:nvPr>
        </p:nvSpPr>
        <p:spPr/>
        <p:txBody>
          <a:bodyPr/>
          <a:lstStyle/>
          <a:p>
            <a:fld id="{EADF72E3-408F-4989-8D7C-2F0A0BCB8EBF}" type="slidenum">
              <a:rPr lang="es-ES" noProof="1" dirty="0" smtClean="0"/>
              <a:t>2</a:t>
            </a:fld>
            <a:endParaRPr lang="es-ES" noProof="1"/>
          </a:p>
        </p:txBody>
      </p:sp>
    </p:spTree>
    <p:extLst>
      <p:ext uri="{BB962C8B-B14F-4D97-AF65-F5344CB8AC3E}">
        <p14:creationId xmlns:p14="http://schemas.microsoft.com/office/powerpoint/2010/main" val="1140133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ES" noProof="1"/>
              <a:t>Map: All the companies in the Firms Dataset.</a:t>
            </a:r>
          </a:p>
          <a:p>
            <a:r>
              <a:rPr lang="en-US" noProof="1"/>
              <a:t>With the information provided by our partners, we were able to map the distribution of companies founded in Bavaria and Baden-Wurttemberg. With your help and additional time and funding, we would be able to segmentate this information by industry sector, timeframe, capital funds, and basicly any category that will help YOU, as a public official, to make better decision in your areas. </a:t>
            </a:r>
          </a:p>
          <a:p>
            <a:r>
              <a:rPr lang="en-US" noProof="1"/>
              <a:t>From here, we will develop a Prediction Model that will determine the effect in the job market in the different municipalities when a company is created. The idea is that this tool will give you a guide to see what type of industries should be welcomed and encouraged for your populations. </a:t>
            </a:r>
          </a:p>
        </p:txBody>
      </p:sp>
      <p:sp>
        <p:nvSpPr>
          <p:cNvPr id="4" name="Marcador de número de diapositiva 3"/>
          <p:cNvSpPr>
            <a:spLocks noGrp="1"/>
          </p:cNvSpPr>
          <p:nvPr>
            <p:ph type="sldNum" sz="quarter" idx="5"/>
          </p:nvPr>
        </p:nvSpPr>
        <p:spPr/>
        <p:txBody>
          <a:bodyPr/>
          <a:lstStyle/>
          <a:p>
            <a:fld id="{EADF72E3-408F-4989-8D7C-2F0A0BCB8EBF}" type="slidenum">
              <a:rPr lang="es-ES" noProof="1" dirty="0" smtClean="0"/>
              <a:t>3</a:t>
            </a:fld>
            <a:endParaRPr lang="es-ES" noProof="1"/>
          </a:p>
        </p:txBody>
      </p:sp>
    </p:spTree>
    <p:extLst>
      <p:ext uri="{BB962C8B-B14F-4D97-AF65-F5344CB8AC3E}">
        <p14:creationId xmlns:p14="http://schemas.microsoft.com/office/powerpoint/2010/main" val="28835689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4717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4" name="Título 3">
            <a:extLst>
              <a:ext uri="{FF2B5EF4-FFF2-40B4-BE49-F238E27FC236}">
                <a16:creationId xmlns:a16="http://schemas.microsoft.com/office/drawing/2014/main" id="{3E230D69-B7A5-4CE7-BE0C-0A22D994FDE1}"/>
              </a:ext>
            </a:extLst>
          </p:cNvPr>
          <p:cNvSpPr>
            <a:spLocks noGrp="1"/>
          </p:cNvSpPr>
          <p:nvPr>
            <p:ph type="title"/>
          </p:nvPr>
        </p:nvSpPr>
        <p:spPr>
          <a:xfrm>
            <a:off x="556945" y="273888"/>
            <a:ext cx="6987124" cy="480131"/>
          </a:xfrm>
        </p:spPr>
        <p:txBody>
          <a:bodyPr rtlCol="0">
            <a:spAutoFit/>
          </a:bodyPr>
          <a:lstStyle>
            <a:lvl1pPr algn="ctr">
              <a:defRPr/>
            </a:lvl1pPr>
          </a:lstStyle>
          <a:p>
            <a:pPr rtl="0"/>
            <a:r>
              <a:rPr lang="es-ES" noProof="1"/>
              <a:t>Haga clic para modificar el estilo de título del patrón</a:t>
            </a:r>
          </a:p>
        </p:txBody>
      </p:sp>
    </p:spTree>
    <p:extLst>
      <p:ext uri="{BB962C8B-B14F-4D97-AF65-F5344CB8AC3E}">
        <p14:creationId xmlns:p14="http://schemas.microsoft.com/office/powerpoint/2010/main" val="15767497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2" name="Título 1">
            <a:extLst>
              <a:ext uri="{FF2B5EF4-FFF2-40B4-BE49-F238E27FC236}">
                <a16:creationId xmlns:a16="http://schemas.microsoft.com/office/drawing/2014/main" id="{441DFC44-8455-46EF-8725-7B246F8D60D7}"/>
              </a:ext>
            </a:extLst>
          </p:cNvPr>
          <p:cNvSpPr>
            <a:spLocks noGrp="1"/>
          </p:cNvSpPr>
          <p:nvPr>
            <p:ph type="title"/>
          </p:nvPr>
        </p:nvSpPr>
        <p:spPr>
          <a:xfrm>
            <a:off x="756450" y="440143"/>
            <a:ext cx="6987124" cy="480131"/>
          </a:xfrm>
        </p:spPr>
        <p:txBody>
          <a:bodyPr rtlCol="0">
            <a:spAutoFit/>
          </a:bodyPr>
          <a:lstStyle>
            <a:lvl1pPr algn="r">
              <a:defRPr/>
            </a:lvl1pPr>
          </a:lstStyle>
          <a:p>
            <a:pPr rtl="0"/>
            <a:r>
              <a:rPr lang="es-ES" noProof="1"/>
              <a:t>Haga clic para modificar el estilo de título del patrón</a:t>
            </a:r>
          </a:p>
        </p:txBody>
      </p:sp>
    </p:spTree>
    <p:extLst>
      <p:ext uri="{BB962C8B-B14F-4D97-AF65-F5344CB8AC3E}">
        <p14:creationId xmlns:p14="http://schemas.microsoft.com/office/powerpoint/2010/main" val="2647526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2" name="Título 1">
            <a:extLst>
              <a:ext uri="{FF2B5EF4-FFF2-40B4-BE49-F238E27FC236}">
                <a16:creationId xmlns:a16="http://schemas.microsoft.com/office/drawing/2014/main" id="{ABF732F4-863F-4841-AE2C-473BA7BD1601}"/>
              </a:ext>
            </a:extLst>
          </p:cNvPr>
          <p:cNvSpPr>
            <a:spLocks noGrp="1"/>
          </p:cNvSpPr>
          <p:nvPr>
            <p:ph type="title"/>
          </p:nvPr>
        </p:nvSpPr>
        <p:spPr>
          <a:xfrm>
            <a:off x="556945" y="562062"/>
            <a:ext cx="6987124" cy="480131"/>
          </a:xfrm>
        </p:spPr>
        <p:txBody>
          <a:bodyPr rtlCol="0">
            <a:spAutoFit/>
          </a:bodyPr>
          <a:lstStyle>
            <a:lvl1pPr algn="ctr">
              <a:defRPr/>
            </a:lvl1pPr>
          </a:lstStyle>
          <a:p>
            <a:pPr rtl="0"/>
            <a:r>
              <a:rPr lang="es-ES" noProof="1"/>
              <a:t>Haga clic para modificar el estilo de título del patrón</a:t>
            </a:r>
          </a:p>
        </p:txBody>
      </p:sp>
    </p:spTree>
    <p:extLst>
      <p:ext uri="{BB962C8B-B14F-4D97-AF65-F5344CB8AC3E}">
        <p14:creationId xmlns:p14="http://schemas.microsoft.com/office/powerpoint/2010/main" val="1634585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2" name="Título 1">
            <a:extLst>
              <a:ext uri="{FF2B5EF4-FFF2-40B4-BE49-F238E27FC236}">
                <a16:creationId xmlns:a16="http://schemas.microsoft.com/office/drawing/2014/main" id="{FB247C19-37BD-4F28-A4FA-8CEA9C12F6C7}"/>
              </a:ext>
            </a:extLst>
          </p:cNvPr>
          <p:cNvSpPr>
            <a:spLocks noGrp="1"/>
          </p:cNvSpPr>
          <p:nvPr>
            <p:ph type="title"/>
          </p:nvPr>
        </p:nvSpPr>
        <p:spPr>
          <a:xfrm>
            <a:off x="556945" y="273888"/>
            <a:ext cx="6987124" cy="480131"/>
          </a:xfrm>
        </p:spPr>
        <p:txBody>
          <a:bodyPr rtlCol="0">
            <a:spAutoFit/>
          </a:bodyPr>
          <a:lstStyle>
            <a:lvl1pPr algn="ctr">
              <a:defRPr/>
            </a:lvl1pPr>
          </a:lstStyle>
          <a:p>
            <a:pPr rtl="0"/>
            <a:r>
              <a:rPr lang="es-ES" noProof="1"/>
              <a:t>Haga clic para modificar el estilo de título del patrón</a:t>
            </a:r>
          </a:p>
        </p:txBody>
      </p:sp>
    </p:spTree>
    <p:extLst>
      <p:ext uri="{BB962C8B-B14F-4D97-AF65-F5344CB8AC3E}">
        <p14:creationId xmlns:p14="http://schemas.microsoft.com/office/powerpoint/2010/main" val="2555537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ítulo y contenido">
    <p:spTree>
      <p:nvGrpSpPr>
        <p:cNvPr id="1" name=""/>
        <p:cNvGrpSpPr/>
        <p:nvPr/>
      </p:nvGrpSpPr>
      <p:grpSpPr>
        <a:xfrm>
          <a:off x="0" y="0"/>
          <a:ext cx="0" cy="0"/>
          <a:chOff x="0" y="0"/>
          <a:chExt cx="0" cy="0"/>
        </a:xfrm>
      </p:grpSpPr>
      <p:sp>
        <p:nvSpPr>
          <p:cNvPr id="8" name="Marcador de posición de imagen 7">
            <a:extLst>
              <a:ext uri="{FF2B5EF4-FFF2-40B4-BE49-F238E27FC236}">
                <a16:creationId xmlns:a16="http://schemas.microsoft.com/office/drawing/2014/main" id="{183366A6-C0D6-44FB-BF1B-283C3B6026D8}"/>
              </a:ext>
            </a:extLst>
          </p:cNvPr>
          <p:cNvSpPr>
            <a:spLocks noGrp="1"/>
          </p:cNvSpPr>
          <p:nvPr>
            <p:ph type="pic" sz="quarter" idx="10" hasCustomPrompt="1"/>
          </p:nvPr>
        </p:nvSpPr>
        <p:spPr>
          <a:xfrm>
            <a:off x="0" y="0"/>
            <a:ext cx="8101013" cy="3429000"/>
          </a:xfrm>
        </p:spPr>
        <p:txBody>
          <a:bodyPr rtlCol="0" anchor="ctr">
            <a:normAutofit/>
          </a:bodyPr>
          <a:lstStyle>
            <a:lvl1pPr marL="0" indent="0" algn="ctr">
              <a:buNone/>
              <a:defRPr sz="1000"/>
            </a:lvl1pPr>
          </a:lstStyle>
          <a:p>
            <a:pPr rtl="0"/>
            <a:r>
              <a:rPr lang="es-ES" noProof="1"/>
              <a:t>Haga clic en el icono para Insertar imagen.</a:t>
            </a:r>
          </a:p>
        </p:txBody>
      </p:sp>
      <p:sp>
        <p:nvSpPr>
          <p:cNvPr id="2" name="Título 1">
            <a:extLst>
              <a:ext uri="{FF2B5EF4-FFF2-40B4-BE49-F238E27FC236}">
                <a16:creationId xmlns:a16="http://schemas.microsoft.com/office/drawing/2014/main" id="{60D69ABC-2C97-45A5-851D-6BE19DF0427D}"/>
              </a:ext>
            </a:extLst>
          </p:cNvPr>
          <p:cNvSpPr>
            <a:spLocks noGrp="1"/>
          </p:cNvSpPr>
          <p:nvPr>
            <p:ph type="title"/>
          </p:nvPr>
        </p:nvSpPr>
        <p:spPr>
          <a:xfrm>
            <a:off x="556945" y="273888"/>
            <a:ext cx="6987124" cy="480131"/>
          </a:xfrm>
        </p:spPr>
        <p:txBody>
          <a:bodyPr rtlCol="0">
            <a:spAutoFit/>
          </a:bodyPr>
          <a:lstStyle>
            <a:lvl1pPr algn="r">
              <a:defRPr/>
            </a:lvl1pPr>
          </a:lstStyle>
          <a:p>
            <a:pPr rtl="0"/>
            <a:r>
              <a:rPr lang="es-ES" noProof="1"/>
              <a:t>Haga clic para modificar el estilo de título del patrón</a:t>
            </a:r>
          </a:p>
        </p:txBody>
      </p:sp>
    </p:spTree>
    <p:extLst>
      <p:ext uri="{BB962C8B-B14F-4D97-AF65-F5344CB8AC3E}">
        <p14:creationId xmlns:p14="http://schemas.microsoft.com/office/powerpoint/2010/main" val="8341581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556945" y="182563"/>
            <a:ext cx="6987124" cy="662782"/>
          </a:xfrm>
          <a:prstGeom prst="rect">
            <a:avLst/>
          </a:prstGeom>
        </p:spPr>
        <p:txBody>
          <a:bodyPr vert="horz" lIns="91440" tIns="45720" rIns="91440" bIns="45720" rtlCol="0" anchor="ctr">
            <a:normAutofit/>
          </a:bodyPr>
          <a:lstStyle/>
          <a:p>
            <a:pPr rtl="0"/>
            <a:r>
              <a:rPr lang="es-ES" noProof="1"/>
              <a:t>Haga clic para modificar el estilo de título del patrón</a:t>
            </a:r>
          </a:p>
        </p:txBody>
      </p:sp>
      <p:sp>
        <p:nvSpPr>
          <p:cNvPr id="3" name="Marcador de texto 2"/>
          <p:cNvSpPr>
            <a:spLocks noGrp="1"/>
          </p:cNvSpPr>
          <p:nvPr>
            <p:ph type="body" idx="1"/>
          </p:nvPr>
        </p:nvSpPr>
        <p:spPr>
          <a:xfrm>
            <a:off x="556945" y="912812"/>
            <a:ext cx="6987124" cy="2175669"/>
          </a:xfrm>
          <a:prstGeom prst="rect">
            <a:avLst/>
          </a:prstGeom>
        </p:spPr>
        <p:txBody>
          <a:bodyPr vert="horz" lIns="91440" tIns="45720" rIns="91440" bIns="45720" rtlCol="0">
            <a:normAutofit/>
          </a:bodyPr>
          <a:lstStyle/>
          <a:p>
            <a:pPr lvl="0" rtl="0"/>
            <a:r>
              <a:rPr lang="es-ES" noProof="1"/>
              <a:t>Haga clic para modificar los estilos de texto del patrón</a:t>
            </a:r>
          </a:p>
          <a:p>
            <a:pPr lvl="1" rtl="0"/>
            <a:r>
              <a:rPr lang="es-ES" noProof="1"/>
              <a:t>Segundo nivel</a:t>
            </a:r>
          </a:p>
          <a:p>
            <a:pPr lvl="2" rtl="0"/>
            <a:r>
              <a:rPr lang="es-ES" noProof="1"/>
              <a:t>Tercer nivel</a:t>
            </a:r>
          </a:p>
          <a:p>
            <a:pPr lvl="3" rtl="0"/>
            <a:r>
              <a:rPr lang="es-ES" noProof="1"/>
              <a:t>Cuarto nivel</a:t>
            </a:r>
          </a:p>
          <a:p>
            <a:pPr lvl="4" rtl="0"/>
            <a:r>
              <a:rPr lang="es-ES" noProof="1"/>
              <a:t>Quinto nivel</a:t>
            </a:r>
          </a:p>
        </p:txBody>
      </p:sp>
      <p:sp>
        <p:nvSpPr>
          <p:cNvPr id="4" name="Marcador de fecha 3"/>
          <p:cNvSpPr>
            <a:spLocks noGrp="1"/>
          </p:cNvSpPr>
          <p:nvPr>
            <p:ph type="dt" sz="half" idx="2"/>
          </p:nvPr>
        </p:nvSpPr>
        <p:spPr>
          <a:xfrm>
            <a:off x="556945" y="3178175"/>
            <a:ext cx="1822728" cy="182563"/>
          </a:xfrm>
          <a:prstGeom prst="rect">
            <a:avLst/>
          </a:prstGeom>
        </p:spPr>
        <p:txBody>
          <a:bodyPr vert="horz" lIns="91440" tIns="45720" rIns="91440" bIns="45720" rtlCol="0" anchor="ctr"/>
          <a:lstStyle>
            <a:lvl1pPr algn="l">
              <a:defRPr sz="600">
                <a:solidFill>
                  <a:schemeClr val="tx1">
                    <a:tint val="75000"/>
                  </a:schemeClr>
                </a:solidFill>
              </a:defRPr>
            </a:lvl1pPr>
          </a:lstStyle>
          <a:p>
            <a:pPr rtl="0"/>
            <a:fld id="{0C0F7A05-196A-4F89-AC82-BA58CD6AF72D}" type="datetime1">
              <a:rPr lang="es-ES" noProof="1" smtClean="0"/>
              <a:t>16/04/2023</a:t>
            </a:fld>
            <a:endParaRPr lang="es-ES" noProof="1"/>
          </a:p>
        </p:txBody>
      </p:sp>
      <p:sp>
        <p:nvSpPr>
          <p:cNvPr id="5" name="Marcador de pie de página 4"/>
          <p:cNvSpPr>
            <a:spLocks noGrp="1"/>
          </p:cNvSpPr>
          <p:nvPr>
            <p:ph type="ftr" sz="quarter" idx="3"/>
          </p:nvPr>
        </p:nvSpPr>
        <p:spPr>
          <a:xfrm>
            <a:off x="2683461" y="3178175"/>
            <a:ext cx="2734092" cy="182563"/>
          </a:xfrm>
          <a:prstGeom prst="rect">
            <a:avLst/>
          </a:prstGeom>
        </p:spPr>
        <p:txBody>
          <a:bodyPr vert="horz" lIns="91440" tIns="45720" rIns="91440" bIns="45720" rtlCol="0" anchor="ctr"/>
          <a:lstStyle>
            <a:lvl1pPr algn="ctr">
              <a:defRPr sz="600">
                <a:solidFill>
                  <a:schemeClr val="tx1">
                    <a:tint val="75000"/>
                  </a:schemeClr>
                </a:solidFill>
              </a:defRPr>
            </a:lvl1pPr>
          </a:lstStyle>
          <a:p>
            <a:pPr rtl="0"/>
            <a:endParaRPr lang="es-ES" noProof="1"/>
          </a:p>
        </p:txBody>
      </p:sp>
      <p:sp>
        <p:nvSpPr>
          <p:cNvPr id="6" name="Marcador de posición de número de diapositiva 5"/>
          <p:cNvSpPr>
            <a:spLocks noGrp="1"/>
          </p:cNvSpPr>
          <p:nvPr>
            <p:ph type="sldNum" sz="quarter" idx="4"/>
          </p:nvPr>
        </p:nvSpPr>
        <p:spPr>
          <a:xfrm>
            <a:off x="5721340" y="3178175"/>
            <a:ext cx="1822728" cy="182563"/>
          </a:xfrm>
          <a:prstGeom prst="rect">
            <a:avLst/>
          </a:prstGeom>
        </p:spPr>
        <p:txBody>
          <a:bodyPr vert="horz" lIns="91440" tIns="45720" rIns="91440" bIns="45720" rtlCol="0" anchor="ctr"/>
          <a:lstStyle>
            <a:lvl1pPr algn="r">
              <a:defRPr sz="600">
                <a:solidFill>
                  <a:schemeClr val="tx1">
                    <a:tint val="75000"/>
                  </a:schemeClr>
                </a:solidFill>
              </a:defRPr>
            </a:lvl1pPr>
          </a:lstStyle>
          <a:p>
            <a:pPr rtl="0"/>
            <a:fld id="{080BCE52-6B25-4324-AAFB-DEE36A813357}" type="slidenum">
              <a:rPr lang="es-ES" noProof="1" dirty="0" smtClean="0"/>
              <a:t>‹#›</a:t>
            </a:fld>
            <a:endParaRPr lang="es-ES" noProof="1"/>
          </a:p>
        </p:txBody>
      </p:sp>
    </p:spTree>
    <p:extLst>
      <p:ext uri="{BB962C8B-B14F-4D97-AF65-F5344CB8AC3E}">
        <p14:creationId xmlns:p14="http://schemas.microsoft.com/office/powerpoint/2010/main" val="4186530441"/>
      </p:ext>
    </p:extLst>
  </p:cSld>
  <p:clrMap bg1="lt1" tx1="dk1" bg2="lt2" tx2="dk2" accent1="accent1" accent2="accent2" accent3="accent3" accent4="accent4" accent5="accent5" accent6="accent6" hlink="hlink" folHlink="folHlink"/>
  <p:sldLayoutIdLst>
    <p:sldLayoutId id="2147483715" r:id="rId1"/>
    <p:sldLayoutId id="2147483710" r:id="rId2"/>
    <p:sldLayoutId id="2147483716" r:id="rId3"/>
    <p:sldLayoutId id="2147483717" r:id="rId4"/>
    <p:sldLayoutId id="2147483719" r:id="rId5"/>
    <p:sldLayoutId id="2147483718" r:id="rId6"/>
  </p:sldLayoutIdLst>
  <p:hf sldNum="0" hdr="0" ftr="0" dt="0"/>
  <p:txStyles>
    <p:titleStyle>
      <a:lvl1pPr algn="l" defTabSz="4572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0" indent="0" algn="l" defTabSz="4572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1pPr>
      <a:lvl2pPr marL="228600" indent="0" algn="l" defTabSz="457200" rtl="0" eaLnBrk="1" latinLnBrk="0" hangingPunct="1">
        <a:lnSpc>
          <a:spcPct val="90000"/>
        </a:lnSpc>
        <a:spcBef>
          <a:spcPts val="250"/>
        </a:spcBef>
        <a:buFont typeface="Arial" panose="020B0604020202020204" pitchFamily="34" charset="0"/>
        <a:buNone/>
        <a:defRPr sz="2400" kern="1200">
          <a:solidFill>
            <a:schemeClr val="tx1"/>
          </a:solidFill>
          <a:latin typeface="+mn-lt"/>
          <a:ea typeface="+mn-ea"/>
          <a:cs typeface="+mn-cs"/>
        </a:defRPr>
      </a:lvl2pPr>
      <a:lvl3pPr marL="457200" indent="0" algn="l" defTabSz="457200" rtl="0" eaLnBrk="1" latinLnBrk="0" hangingPunct="1">
        <a:lnSpc>
          <a:spcPct val="90000"/>
        </a:lnSpc>
        <a:spcBef>
          <a:spcPts val="250"/>
        </a:spcBef>
        <a:buFont typeface="Arial" panose="020B0604020202020204" pitchFamily="34" charset="0"/>
        <a:buNone/>
        <a:defRPr sz="2400" kern="1200">
          <a:solidFill>
            <a:schemeClr val="tx1"/>
          </a:solidFill>
          <a:latin typeface="+mn-lt"/>
          <a:ea typeface="+mn-ea"/>
          <a:cs typeface="+mn-cs"/>
        </a:defRPr>
      </a:lvl3pPr>
      <a:lvl4pPr marL="685800" indent="0" algn="l" defTabSz="457200" rtl="0" eaLnBrk="1" latinLnBrk="0" hangingPunct="1">
        <a:lnSpc>
          <a:spcPct val="90000"/>
        </a:lnSpc>
        <a:spcBef>
          <a:spcPts val="250"/>
        </a:spcBef>
        <a:buFont typeface="Arial" panose="020B0604020202020204" pitchFamily="34" charset="0"/>
        <a:buNone/>
        <a:defRPr sz="2400" kern="1200">
          <a:solidFill>
            <a:schemeClr val="tx1"/>
          </a:solidFill>
          <a:latin typeface="+mn-lt"/>
          <a:ea typeface="+mn-ea"/>
          <a:cs typeface="+mn-cs"/>
        </a:defRPr>
      </a:lvl4pPr>
      <a:lvl5pPr marL="914400" indent="0" algn="l" defTabSz="457200" rtl="0" eaLnBrk="1" latinLnBrk="0" hangingPunct="1">
        <a:lnSpc>
          <a:spcPct val="90000"/>
        </a:lnSpc>
        <a:spcBef>
          <a:spcPts val="250"/>
        </a:spcBef>
        <a:buFont typeface="Arial" panose="020B0604020202020204" pitchFamily="34" charset="0"/>
        <a:buNone/>
        <a:defRPr sz="2400" kern="1200">
          <a:solidFill>
            <a:schemeClr val="tx1"/>
          </a:solidFill>
          <a:latin typeface="+mn-lt"/>
          <a:ea typeface="+mn-ea"/>
          <a:cs typeface="+mn-cs"/>
        </a:defRPr>
      </a:lvl5pPr>
      <a:lvl6pPr marL="12573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6pPr>
      <a:lvl7pPr marL="14859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7pPr>
      <a:lvl8pPr marL="17145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8pPr>
      <a:lvl9pPr marL="1943100" indent="-114300" algn="l" defTabSz="457200" rtl="0" eaLnBrk="1" latinLnBrk="0" hangingPunct="1">
        <a:lnSpc>
          <a:spcPct val="90000"/>
        </a:lnSpc>
        <a:spcBef>
          <a:spcPts val="250"/>
        </a:spcBef>
        <a:buFont typeface="Arial" panose="020B0604020202020204" pitchFamily="34" charset="0"/>
        <a:buChar char="•"/>
        <a:defRPr sz="900" kern="1200">
          <a:solidFill>
            <a:schemeClr val="tx1"/>
          </a:solidFill>
          <a:latin typeface="+mn-lt"/>
          <a:ea typeface="+mn-ea"/>
          <a:cs typeface="+mn-cs"/>
        </a:defRPr>
      </a:lvl9pPr>
    </p:bodyStyle>
    <p:otherStyle>
      <a:defPPr>
        <a:defRPr lang="en-US"/>
      </a:defPPr>
      <a:lvl1pPr marL="0" algn="l" defTabSz="457200" rtl="0" eaLnBrk="1" latinLnBrk="0" hangingPunct="1">
        <a:defRPr sz="900" kern="1200">
          <a:solidFill>
            <a:schemeClr val="tx1"/>
          </a:solidFill>
          <a:latin typeface="+mn-lt"/>
          <a:ea typeface="+mn-ea"/>
          <a:cs typeface="+mn-cs"/>
        </a:defRPr>
      </a:lvl1pPr>
      <a:lvl2pPr marL="228600" algn="l" defTabSz="457200" rtl="0" eaLnBrk="1" latinLnBrk="0" hangingPunct="1">
        <a:defRPr sz="900" kern="1200">
          <a:solidFill>
            <a:schemeClr val="tx1"/>
          </a:solidFill>
          <a:latin typeface="+mn-lt"/>
          <a:ea typeface="+mn-ea"/>
          <a:cs typeface="+mn-cs"/>
        </a:defRPr>
      </a:lvl2pPr>
      <a:lvl3pPr marL="457200" algn="l" defTabSz="457200" rtl="0" eaLnBrk="1" latinLnBrk="0" hangingPunct="1">
        <a:defRPr sz="900" kern="1200">
          <a:solidFill>
            <a:schemeClr val="tx1"/>
          </a:solidFill>
          <a:latin typeface="+mn-lt"/>
          <a:ea typeface="+mn-ea"/>
          <a:cs typeface="+mn-cs"/>
        </a:defRPr>
      </a:lvl3pPr>
      <a:lvl4pPr marL="685800" algn="l" defTabSz="457200" rtl="0" eaLnBrk="1" latinLnBrk="0" hangingPunct="1">
        <a:defRPr sz="900" kern="1200">
          <a:solidFill>
            <a:schemeClr val="tx1"/>
          </a:solidFill>
          <a:latin typeface="+mn-lt"/>
          <a:ea typeface="+mn-ea"/>
          <a:cs typeface="+mn-cs"/>
        </a:defRPr>
      </a:lvl4pPr>
      <a:lvl5pPr marL="914400" algn="l" defTabSz="457200" rtl="0" eaLnBrk="1" latinLnBrk="0" hangingPunct="1">
        <a:defRPr sz="900" kern="1200">
          <a:solidFill>
            <a:schemeClr val="tx1"/>
          </a:solidFill>
          <a:latin typeface="+mn-lt"/>
          <a:ea typeface="+mn-ea"/>
          <a:cs typeface="+mn-cs"/>
        </a:defRPr>
      </a:lvl5pPr>
      <a:lvl6pPr marL="1143000" algn="l" defTabSz="457200" rtl="0" eaLnBrk="1" latinLnBrk="0" hangingPunct="1">
        <a:defRPr sz="900" kern="1200">
          <a:solidFill>
            <a:schemeClr val="tx1"/>
          </a:solidFill>
          <a:latin typeface="+mn-lt"/>
          <a:ea typeface="+mn-ea"/>
          <a:cs typeface="+mn-cs"/>
        </a:defRPr>
      </a:lvl6pPr>
      <a:lvl7pPr marL="1371600" algn="l" defTabSz="457200" rtl="0" eaLnBrk="1" latinLnBrk="0" hangingPunct="1">
        <a:defRPr sz="900" kern="1200">
          <a:solidFill>
            <a:schemeClr val="tx1"/>
          </a:solidFill>
          <a:latin typeface="+mn-lt"/>
          <a:ea typeface="+mn-ea"/>
          <a:cs typeface="+mn-cs"/>
        </a:defRPr>
      </a:lvl7pPr>
      <a:lvl8pPr marL="1600200" algn="l" defTabSz="457200" rtl="0" eaLnBrk="1" latinLnBrk="0" hangingPunct="1">
        <a:defRPr sz="900" kern="1200">
          <a:solidFill>
            <a:schemeClr val="tx1"/>
          </a:solidFill>
          <a:latin typeface="+mn-lt"/>
          <a:ea typeface="+mn-ea"/>
          <a:cs typeface="+mn-cs"/>
        </a:defRPr>
      </a:lvl8pPr>
      <a:lvl9pPr marL="1828800" algn="l" defTabSz="457200" rtl="0" eaLnBrk="1" latinLnBrk="0" hangingPunct="1">
        <a:defRPr sz="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2.mp4"/><Relationship Id="rId7" Type="http://schemas.openxmlformats.org/officeDocument/2006/relationships/image" Target="../media/image6.png"/><Relationship Id="rId12" Type="http://schemas.openxmlformats.org/officeDocument/2006/relationships/image" Target="../media/image8.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5.png"/><Relationship Id="rId11" Type="http://schemas.openxmlformats.org/officeDocument/2006/relationships/image" Target="../media/image7.png"/><Relationship Id="rId5" Type="http://schemas.openxmlformats.org/officeDocument/2006/relationships/notesSlide" Target="../notesSlides/notesSlide2.xml"/><Relationship Id="rId10"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9.png"/><Relationship Id="rId7"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hidden="1">
            <a:extLst>
              <a:ext uri="{FF2B5EF4-FFF2-40B4-BE49-F238E27FC236}">
                <a16:creationId xmlns:a16="http://schemas.microsoft.com/office/drawing/2014/main" id="{1FE6BFBE-45C8-4772-861F-84AE79B46FD6}"/>
              </a:ext>
            </a:extLst>
          </p:cNvPr>
          <p:cNvSpPr>
            <a:spLocks noGrp="1"/>
          </p:cNvSpPr>
          <p:nvPr>
            <p:ph type="title"/>
          </p:nvPr>
        </p:nvSpPr>
        <p:spPr/>
        <p:txBody>
          <a:bodyPr rtlCol="0">
            <a:normAutofit fontScale="90000"/>
          </a:bodyPr>
          <a:lstStyle/>
          <a:p>
            <a:pPr rtl="0"/>
            <a:r>
              <a:rPr lang="es-ES" noProof="1">
                <a:solidFill>
                  <a:schemeClr val="bg1"/>
                </a:solidFill>
              </a:rPr>
              <a:t>Lorem ipsum dolor sit amet, consectetur adipiscing el</a:t>
            </a:r>
            <a:endParaRPr lang="es-ES" noProof="1"/>
          </a:p>
        </p:txBody>
      </p:sp>
      <p:pic>
        <p:nvPicPr>
          <p:cNvPr id="6" name="Marcador de posición de imagen 5" descr="Espirales de humo">
            <a:extLst>
              <a:ext uri="{FF2B5EF4-FFF2-40B4-BE49-F238E27FC236}">
                <a16:creationId xmlns:a16="http://schemas.microsoft.com/office/drawing/2014/main" id="{8E396D38-2F87-48CB-9DCA-0C65967F754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2" name="CuadroTexto 1">
            <a:extLst>
              <a:ext uri="{FF2B5EF4-FFF2-40B4-BE49-F238E27FC236}">
                <a16:creationId xmlns:a16="http://schemas.microsoft.com/office/drawing/2014/main" id="{E9F9A711-38FF-B892-1ABF-0F0CAA3DEA0B}"/>
              </a:ext>
            </a:extLst>
          </p:cNvPr>
          <p:cNvSpPr txBox="1"/>
          <p:nvPr/>
        </p:nvSpPr>
        <p:spPr>
          <a:xfrm>
            <a:off x="117988" y="117987"/>
            <a:ext cx="345849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solidFill>
                  <a:schemeClr val="tx1"/>
                </a:solidFill>
                <a:latin typeface="Times New Roman" panose="02020603050405020304" pitchFamily="18" charset="0"/>
                <a:cs typeface="Times New Roman" panose="02020603050405020304" pitchFamily="18" charset="0"/>
              </a:rPr>
              <a:t>Data Fest 2023: Hertie School Beta </a:t>
            </a:r>
          </a:p>
        </p:txBody>
      </p:sp>
      <p:sp>
        <p:nvSpPr>
          <p:cNvPr id="3" name="CuadroTexto 2">
            <a:extLst>
              <a:ext uri="{FF2B5EF4-FFF2-40B4-BE49-F238E27FC236}">
                <a16:creationId xmlns:a16="http://schemas.microsoft.com/office/drawing/2014/main" id="{C7AD6B15-BCCD-BA49-19A7-72B3359A9E94}"/>
              </a:ext>
            </a:extLst>
          </p:cNvPr>
          <p:cNvSpPr txBox="1"/>
          <p:nvPr/>
        </p:nvSpPr>
        <p:spPr>
          <a:xfrm>
            <a:off x="1550652" y="643812"/>
            <a:ext cx="4999703" cy="954107"/>
          </a:xfrm>
          <a:prstGeom prst="rect">
            <a:avLst/>
          </a:prstGeom>
          <a:solidFill>
            <a:srgbClr val="FFFFFF">
              <a:alpha val="0"/>
            </a:srgbClr>
          </a:solidFill>
        </p:spPr>
        <p:txBody>
          <a:bodyPr wrap="square" rtlCol="0">
            <a:spAutoFit/>
          </a:bodyPr>
          <a:lstStyle/>
          <a:p>
            <a:pPr algn="ctr"/>
            <a:r>
              <a:rPr lang="en-US" sz="2800" b="1" dirty="0">
                <a:solidFill>
                  <a:schemeClr val="bg1"/>
                </a:solidFill>
                <a:effectLst>
                  <a:outerShdw blurRad="50800" dist="38100" dir="2700000" algn="tl" rotWithShape="0">
                    <a:prstClr val="black">
                      <a:alpha val="40000"/>
                    </a:prstClr>
                  </a:outerShdw>
                </a:effectLst>
                <a:latin typeface="Times New Roman" panose="02020603050405020304" pitchFamily="18" charset="0"/>
                <a:ea typeface="Calibri" panose="020F0502020204030204" pitchFamily="34" charset="0"/>
                <a:cs typeface="Times New Roman" panose="02020603050405020304" pitchFamily="18" charset="0"/>
              </a:rPr>
              <a:t>Improving Public Policy: Companies and Jobs Creation</a:t>
            </a:r>
            <a:endParaRPr lang="en-US" sz="2800" dirty="0">
              <a:solidFill>
                <a:schemeClr val="bg1"/>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endParaRPr>
          </a:p>
        </p:txBody>
      </p:sp>
      <p:pic>
        <p:nvPicPr>
          <p:cNvPr id="4" name="Imagen 3" descr="Logotipo&#10;&#10;Descripción generada automáticamente">
            <a:extLst>
              <a:ext uri="{FF2B5EF4-FFF2-40B4-BE49-F238E27FC236}">
                <a16:creationId xmlns:a16="http://schemas.microsoft.com/office/drawing/2014/main" id="{61AE9C3E-BC4C-3790-F09A-77F01316D70E}"/>
              </a:ext>
            </a:extLst>
          </p:cNvPr>
          <p:cNvPicPr>
            <a:picLocks noChangeAspect="1"/>
          </p:cNvPicPr>
          <p:nvPr/>
        </p:nvPicPr>
        <p:blipFill>
          <a:blip r:embed="rId4"/>
          <a:stretch>
            <a:fillRect/>
          </a:stretch>
        </p:blipFill>
        <p:spPr>
          <a:xfrm>
            <a:off x="6024716" y="3092804"/>
            <a:ext cx="1968526" cy="265290"/>
          </a:xfrm>
          <a:prstGeom prst="rect">
            <a:avLst/>
          </a:prstGeom>
        </p:spPr>
      </p:pic>
      <p:sp>
        <p:nvSpPr>
          <p:cNvPr id="5" name="CuadroTexto 4">
            <a:extLst>
              <a:ext uri="{FF2B5EF4-FFF2-40B4-BE49-F238E27FC236}">
                <a16:creationId xmlns:a16="http://schemas.microsoft.com/office/drawing/2014/main" id="{C3CC701E-E8F2-0A6D-150D-A3062B910CC7}"/>
              </a:ext>
            </a:extLst>
          </p:cNvPr>
          <p:cNvSpPr txBox="1"/>
          <p:nvPr/>
        </p:nvSpPr>
        <p:spPr>
          <a:xfrm>
            <a:off x="337598" y="1754412"/>
            <a:ext cx="7425813" cy="1335879"/>
          </a:xfrm>
          <a:prstGeom prst="rect">
            <a:avLst/>
          </a:prstGeom>
          <a:noFill/>
        </p:spPr>
        <p:txBody>
          <a:bodyPr wrap="square" rtlCol="0">
            <a:spAutoFit/>
          </a:bodyPr>
          <a:lstStyle/>
          <a:p>
            <a:pPr marL="0" marR="0" algn="just">
              <a:lnSpc>
                <a:spcPct val="107000"/>
              </a:lnSpc>
              <a:spcBef>
                <a:spcPts val="0"/>
              </a:spcBef>
              <a:spcAft>
                <a:spcPts val="800"/>
              </a:spcAft>
            </a:pPr>
            <a:r>
              <a:rPr lang="en-US" sz="1400" b="1" u="sng"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Policy Vision:</a:t>
            </a:r>
            <a:endParaRPr lang="es-CO" sz="1400" b="1" u="sng"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0"/>
              </a:spcAft>
              <a:buFont typeface="Symbol" panose="05050102010706020507" pitchFamily="18" charset="2"/>
              <a:buChar char=""/>
            </a:pPr>
            <a:r>
              <a:rPr lang="en-US" sz="1400" b="1" i="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What if we could see what is the effect of opening new companies to the job supply of a municipality? </a:t>
            </a:r>
            <a:endParaRPr lang="es-CO" sz="1400"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endParaRPr>
          </a:p>
          <a:p>
            <a:pPr marL="342900" marR="0" lvl="0" indent="-342900" algn="just">
              <a:lnSpc>
                <a:spcPct val="107000"/>
              </a:lnSpc>
              <a:spcBef>
                <a:spcPts val="0"/>
              </a:spcBef>
              <a:spcAft>
                <a:spcPts val="800"/>
              </a:spcAft>
              <a:buFont typeface="Symbol" panose="05050102010706020507" pitchFamily="18" charset="2"/>
              <a:buChar char=""/>
            </a:pPr>
            <a:r>
              <a:rPr lang="en-US" sz="1400" b="1" i="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Arial" panose="020B0604020202020204" pitchFamily="34" charset="0"/>
              </a:rPr>
              <a:t>Could we predict the effect in the job market with the creation on companies, in the different industry types?</a:t>
            </a:r>
            <a:endParaRPr lang="en-US" dirty="0"/>
          </a:p>
        </p:txBody>
      </p:sp>
      <p:pic>
        <p:nvPicPr>
          <p:cNvPr id="8" name="Imagen 7" descr="Forma, Rectángulo&#10;&#10;Descripción generada automáticamente">
            <a:extLst>
              <a:ext uri="{FF2B5EF4-FFF2-40B4-BE49-F238E27FC236}">
                <a16:creationId xmlns:a16="http://schemas.microsoft.com/office/drawing/2014/main" id="{5981188A-4720-6B3C-727A-E132039E6D40}"/>
              </a:ext>
            </a:extLst>
          </p:cNvPr>
          <p:cNvPicPr>
            <a:picLocks noChangeAspect="1"/>
          </p:cNvPicPr>
          <p:nvPr/>
        </p:nvPicPr>
        <p:blipFill>
          <a:blip r:embed="rId5"/>
          <a:stretch>
            <a:fillRect/>
          </a:stretch>
        </p:blipFill>
        <p:spPr>
          <a:xfrm>
            <a:off x="5466039" y="3092804"/>
            <a:ext cx="442150" cy="265290"/>
          </a:xfrm>
          <a:prstGeom prst="rect">
            <a:avLst/>
          </a:prstGeom>
        </p:spPr>
      </p:pic>
      <p:pic>
        <p:nvPicPr>
          <p:cNvPr id="9" name="Imagen 8" descr="Patrón de fondo&#10;&#10;Descripción generada automáticamente">
            <a:extLst>
              <a:ext uri="{FF2B5EF4-FFF2-40B4-BE49-F238E27FC236}">
                <a16:creationId xmlns:a16="http://schemas.microsoft.com/office/drawing/2014/main" id="{B9B04FB3-2D3F-A01D-AE75-CF697938C2D0}"/>
              </a:ext>
            </a:extLst>
          </p:cNvPr>
          <p:cNvPicPr>
            <a:picLocks noChangeAspect="1"/>
          </p:cNvPicPr>
          <p:nvPr/>
        </p:nvPicPr>
        <p:blipFill>
          <a:blip r:embed="rId6"/>
          <a:stretch>
            <a:fillRect/>
          </a:stretch>
        </p:blipFill>
        <p:spPr>
          <a:xfrm>
            <a:off x="4907362" y="3092804"/>
            <a:ext cx="442150" cy="265290"/>
          </a:xfrm>
          <a:prstGeom prst="rect">
            <a:avLst/>
          </a:prstGeom>
        </p:spPr>
      </p:pic>
    </p:spTree>
    <p:extLst>
      <p:ext uri="{BB962C8B-B14F-4D97-AF65-F5344CB8AC3E}">
        <p14:creationId xmlns:p14="http://schemas.microsoft.com/office/powerpoint/2010/main" val="2028322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8" hidden="1">
            <a:extLst>
              <a:ext uri="{FF2B5EF4-FFF2-40B4-BE49-F238E27FC236}">
                <a16:creationId xmlns:a16="http://schemas.microsoft.com/office/drawing/2014/main" id="{106B4F79-CB53-4125-9132-D3F1C687DC3C}"/>
              </a:ext>
            </a:extLst>
          </p:cNvPr>
          <p:cNvSpPr>
            <a:spLocks noGrp="1"/>
          </p:cNvSpPr>
          <p:nvPr>
            <p:ph type="title"/>
          </p:nvPr>
        </p:nvSpPr>
        <p:spPr/>
        <p:txBody>
          <a:bodyPr rtlCol="0">
            <a:normAutofit fontScale="90000"/>
          </a:bodyPr>
          <a:lstStyle/>
          <a:p>
            <a:pPr rtl="0"/>
            <a:r>
              <a:rPr lang="es-ES" noProof="1">
                <a:solidFill>
                  <a:schemeClr val="bg1"/>
                </a:solidFill>
              </a:rPr>
              <a:t>Lorem ipsum dolor sit amet, consectetur adipiscing elit, sed do eiusmod tempor incididunt ut labore et dolore magna </a:t>
            </a:r>
            <a:endParaRPr lang="es-ES" noProof="1"/>
          </a:p>
        </p:txBody>
      </p:sp>
      <p:pic>
        <p:nvPicPr>
          <p:cNvPr id="6" name="Marcador de posición de imagen 5" descr="Colores de pintura ">
            <a:extLst>
              <a:ext uri="{FF2B5EF4-FFF2-40B4-BE49-F238E27FC236}">
                <a16:creationId xmlns:a16="http://schemas.microsoft.com/office/drawing/2014/main" id="{0DB8A32C-E05A-4961-A77E-8F78D3628040}"/>
              </a:ext>
            </a:extLst>
          </p:cNvPr>
          <p:cNvPicPr>
            <a:picLocks noGrp="1" noChangeAspect="1"/>
          </p:cNvPicPr>
          <p:nvPr>
            <p:ph type="pic" sz="quarter" idx="10"/>
          </p:nvPr>
        </p:nvPicPr>
        <p:blipFill>
          <a:blip r:embed="rId6">
            <a:extLst>
              <a:ext uri="{28A0092B-C50C-407E-A947-70E740481C1C}">
                <a14:useLocalDpi xmlns:a14="http://schemas.microsoft.com/office/drawing/2010/main" val="0"/>
              </a:ext>
            </a:extLst>
          </a:blip>
          <a:srcRect/>
          <a:stretch>
            <a:fillRect/>
          </a:stretch>
        </p:blipFill>
        <p:spPr/>
      </p:pic>
      <p:sp>
        <p:nvSpPr>
          <p:cNvPr id="2" name="CuadroTexto 1">
            <a:extLst>
              <a:ext uri="{FF2B5EF4-FFF2-40B4-BE49-F238E27FC236}">
                <a16:creationId xmlns:a16="http://schemas.microsoft.com/office/drawing/2014/main" id="{FF9984E2-CE36-4F74-DC21-58D3C7486E42}"/>
              </a:ext>
            </a:extLst>
          </p:cNvPr>
          <p:cNvSpPr txBox="1"/>
          <p:nvPr/>
        </p:nvSpPr>
        <p:spPr>
          <a:xfrm>
            <a:off x="117988" y="117987"/>
            <a:ext cx="4372896"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solidFill>
                  <a:schemeClr val="tx1"/>
                </a:solidFill>
                <a:latin typeface="Times New Roman" panose="02020603050405020304" pitchFamily="18" charset="0"/>
                <a:cs typeface="Times New Roman" panose="02020603050405020304" pitchFamily="18" charset="0"/>
              </a:rPr>
              <a:t>Job Supply in Bavaria &amp; Baden Württemberg</a:t>
            </a:r>
          </a:p>
        </p:txBody>
      </p:sp>
      <p:pic>
        <p:nvPicPr>
          <p:cNvPr id="4" name="Imagen 3" descr="Imagen que contiene Texto&#10;&#10;Descripción generada automáticamente">
            <a:extLst>
              <a:ext uri="{FF2B5EF4-FFF2-40B4-BE49-F238E27FC236}">
                <a16:creationId xmlns:a16="http://schemas.microsoft.com/office/drawing/2014/main" id="{29754862-4BDC-CFE3-14EB-6762F66690B6}"/>
              </a:ext>
            </a:extLst>
          </p:cNvPr>
          <p:cNvPicPr>
            <a:picLocks noChangeAspect="1"/>
          </p:cNvPicPr>
          <p:nvPr/>
        </p:nvPicPr>
        <p:blipFill>
          <a:blip r:embed="rId7"/>
          <a:stretch>
            <a:fillRect/>
          </a:stretch>
        </p:blipFill>
        <p:spPr>
          <a:xfrm>
            <a:off x="4825674" y="117987"/>
            <a:ext cx="2940549" cy="441083"/>
          </a:xfrm>
          <a:prstGeom prst="rect">
            <a:avLst/>
          </a:prstGeom>
        </p:spPr>
      </p:pic>
      <p:pic>
        <p:nvPicPr>
          <p:cNvPr id="5" name="Imagen 4" descr="Logotipo&#10;&#10;Descripción generada automáticamente">
            <a:extLst>
              <a:ext uri="{FF2B5EF4-FFF2-40B4-BE49-F238E27FC236}">
                <a16:creationId xmlns:a16="http://schemas.microsoft.com/office/drawing/2014/main" id="{F8996C84-7777-E678-D4F2-E7505E033616}"/>
              </a:ext>
            </a:extLst>
          </p:cNvPr>
          <p:cNvPicPr>
            <a:picLocks noChangeAspect="1"/>
          </p:cNvPicPr>
          <p:nvPr/>
        </p:nvPicPr>
        <p:blipFill>
          <a:blip r:embed="rId8"/>
          <a:stretch>
            <a:fillRect/>
          </a:stretch>
        </p:blipFill>
        <p:spPr>
          <a:xfrm>
            <a:off x="6024716" y="3092804"/>
            <a:ext cx="1968526" cy="265290"/>
          </a:xfrm>
          <a:prstGeom prst="rect">
            <a:avLst/>
          </a:prstGeom>
        </p:spPr>
      </p:pic>
      <p:pic>
        <p:nvPicPr>
          <p:cNvPr id="7" name="Imagen 6" descr="Forma, Rectángulo&#10;&#10;Descripción generada automáticamente">
            <a:extLst>
              <a:ext uri="{FF2B5EF4-FFF2-40B4-BE49-F238E27FC236}">
                <a16:creationId xmlns:a16="http://schemas.microsoft.com/office/drawing/2014/main" id="{B413BEBC-1733-5977-EFA5-A8D79613280D}"/>
              </a:ext>
            </a:extLst>
          </p:cNvPr>
          <p:cNvPicPr>
            <a:picLocks noChangeAspect="1"/>
          </p:cNvPicPr>
          <p:nvPr/>
        </p:nvPicPr>
        <p:blipFill>
          <a:blip r:embed="rId9"/>
          <a:stretch>
            <a:fillRect/>
          </a:stretch>
        </p:blipFill>
        <p:spPr>
          <a:xfrm>
            <a:off x="5466039" y="3092804"/>
            <a:ext cx="442150" cy="265290"/>
          </a:xfrm>
          <a:prstGeom prst="rect">
            <a:avLst/>
          </a:prstGeom>
        </p:spPr>
      </p:pic>
      <p:pic>
        <p:nvPicPr>
          <p:cNvPr id="8" name="Imagen 7" descr="Patrón de fondo&#10;&#10;Descripción generada automáticamente">
            <a:extLst>
              <a:ext uri="{FF2B5EF4-FFF2-40B4-BE49-F238E27FC236}">
                <a16:creationId xmlns:a16="http://schemas.microsoft.com/office/drawing/2014/main" id="{87F3264F-9698-F8D1-D06C-BF0385CF076C}"/>
              </a:ext>
            </a:extLst>
          </p:cNvPr>
          <p:cNvPicPr>
            <a:picLocks noChangeAspect="1"/>
          </p:cNvPicPr>
          <p:nvPr/>
        </p:nvPicPr>
        <p:blipFill>
          <a:blip r:embed="rId10"/>
          <a:stretch>
            <a:fillRect/>
          </a:stretch>
        </p:blipFill>
        <p:spPr>
          <a:xfrm>
            <a:off x="4907362" y="3092804"/>
            <a:ext cx="442150" cy="265290"/>
          </a:xfrm>
          <a:prstGeom prst="rect">
            <a:avLst/>
          </a:prstGeom>
        </p:spPr>
      </p:pic>
      <p:pic>
        <p:nvPicPr>
          <p:cNvPr id="12" name="Grabación de pantalla 11">
            <a:hlinkClick r:id="" action="ppaction://media"/>
            <a:extLst>
              <a:ext uri="{FF2B5EF4-FFF2-40B4-BE49-F238E27FC236}">
                <a16:creationId xmlns:a16="http://schemas.microsoft.com/office/drawing/2014/main" id="{B96275AC-13CD-48C1-DC60-1AAAC4492E77}"/>
              </a:ext>
            </a:extLst>
          </p:cNvPr>
          <p:cNvPicPr>
            <a:picLocks noChangeAspect="1"/>
          </p:cNvPicPr>
          <p:nvPr>
            <a:videoFile r:link="rId1"/>
            <p:extLst>
              <p:ext uri="{DAA4B4D4-6D71-4841-9C94-3DE7FCFB9230}">
                <p14:media xmlns:p14="http://schemas.microsoft.com/office/powerpoint/2010/main" r:embed="rId2">
                  <p14:trim st="8878" end="31767.0907"/>
                </p14:media>
              </p:ext>
            </p:extLst>
          </p:nvPr>
        </p:nvPicPr>
        <p:blipFill>
          <a:blip r:embed="rId11"/>
          <a:stretch>
            <a:fillRect/>
          </a:stretch>
        </p:blipFill>
        <p:spPr>
          <a:xfrm>
            <a:off x="117988" y="605306"/>
            <a:ext cx="4372896" cy="2465532"/>
          </a:xfrm>
          <a:prstGeom prst="rect">
            <a:avLst/>
          </a:prstGeom>
        </p:spPr>
      </p:pic>
      <p:pic>
        <p:nvPicPr>
          <p:cNvPr id="13" name="Grabación de pantalla 12">
            <a:hlinkClick r:id="" action="ppaction://media"/>
            <a:extLst>
              <a:ext uri="{FF2B5EF4-FFF2-40B4-BE49-F238E27FC236}">
                <a16:creationId xmlns:a16="http://schemas.microsoft.com/office/drawing/2014/main" id="{EC5BE7EE-4F7E-EEAA-4475-5849C2DED280}"/>
              </a:ext>
            </a:extLst>
          </p:cNvPr>
          <p:cNvPicPr>
            <a:picLocks noChangeAspect="1"/>
          </p:cNvPicPr>
          <p:nvPr>
            <a:videoFile r:link="rId1"/>
            <p:extLst>
              <p:ext uri="{DAA4B4D4-6D71-4841-9C94-3DE7FCFB9230}">
                <p14:media xmlns:p14="http://schemas.microsoft.com/office/powerpoint/2010/main" r:embed="rId3">
                  <p14:trim st="12516" end="14242.2"/>
                </p14:media>
              </p:ext>
            </p:extLst>
          </p:nvPr>
        </p:nvPicPr>
        <p:blipFill>
          <a:blip r:embed="rId12"/>
          <a:stretch>
            <a:fillRect/>
          </a:stretch>
        </p:blipFill>
        <p:spPr>
          <a:xfrm>
            <a:off x="4825674" y="843002"/>
            <a:ext cx="3091396" cy="1742995"/>
          </a:xfrm>
          <a:prstGeom prst="rect">
            <a:avLst/>
          </a:prstGeom>
        </p:spPr>
      </p:pic>
    </p:spTree>
    <p:extLst>
      <p:ext uri="{BB962C8B-B14F-4D97-AF65-F5344CB8AC3E}">
        <p14:creationId xmlns:p14="http://schemas.microsoft.com/office/powerpoint/2010/main" val="235943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445" fill="hold"/>
                                        <p:tgtEl>
                                          <p:spTgt spid="12"/>
                                        </p:tgtEl>
                                      </p:cBhvr>
                                    </p:cmd>
                                  </p:childTnLst>
                                </p:cTn>
                              </p:par>
                            </p:childTnLst>
                          </p:cTn>
                        </p:par>
                        <p:par>
                          <p:cTn id="7" fill="hold">
                            <p:stCondLst>
                              <p:cond delay="21445"/>
                            </p:stCondLst>
                            <p:childTnLst>
                              <p:par>
                                <p:cTn id="8" presetID="1" presetClass="mediacall" presetSubtype="0" fill="hold" nodeType="afterEffect">
                                  <p:stCondLst>
                                    <p:cond delay="0"/>
                                  </p:stCondLst>
                                  <p:childTnLst>
                                    <p:cmd type="call" cmd="playFrom(0.0)">
                                      <p:cBhvr>
                                        <p:cTn id="9" dur="1754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12"/>
                </p:tgtEl>
              </p:cMediaNode>
            </p:video>
            <p:seq concurrent="1" nextAc="seek">
              <p:cTn id="11" restart="whenNotActive" fill="hold" evtFilter="cancelBubble" nodeType="interactiveSeq">
                <p:stCondLst>
                  <p:cond evt="onClick" delay="0">
                    <p:tgtEl>
                      <p:spTgt spid="1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12"/>
                                        </p:tgtEl>
                                      </p:cBhvr>
                                    </p:cmd>
                                  </p:childTnLst>
                                </p:cTn>
                              </p:par>
                            </p:childTnLst>
                          </p:cTn>
                        </p:par>
                      </p:childTnLst>
                    </p:cTn>
                  </p:par>
                </p:childTnLst>
              </p:cTn>
              <p:nextCondLst>
                <p:cond evt="onClick" delay="0">
                  <p:tgtEl>
                    <p:spTgt spid="12"/>
                  </p:tgtEl>
                </p:cond>
              </p:nextCondLst>
            </p:seq>
            <p:video>
              <p:cMediaNode vol="80000">
                <p:cTn id="16" fill="hold" display="0">
                  <p:stCondLst>
                    <p:cond delay="indefinite"/>
                  </p:stCondLst>
                </p:cTn>
                <p:tgtEl>
                  <p:spTgt spid="13"/>
                </p:tgtEl>
              </p:cMediaNode>
            </p:video>
            <p:seq concurrent="1" nextAc="seek">
              <p:cTn id="17" restart="whenNotActive" fill="hold" evtFilter="cancelBubble" nodeType="interactiveSeq">
                <p:stCondLst>
                  <p:cond evt="onClick" delay="0">
                    <p:tgtEl>
                      <p:spTgt spid="1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ítulo 21" hidden="1">
            <a:extLst>
              <a:ext uri="{FF2B5EF4-FFF2-40B4-BE49-F238E27FC236}">
                <a16:creationId xmlns:a16="http://schemas.microsoft.com/office/drawing/2014/main" id="{5A04742A-F46D-4FAD-A230-A345B7F1F443}"/>
              </a:ext>
            </a:extLst>
          </p:cNvPr>
          <p:cNvSpPr>
            <a:spLocks noGrp="1"/>
          </p:cNvSpPr>
          <p:nvPr>
            <p:ph type="title"/>
          </p:nvPr>
        </p:nvSpPr>
        <p:spPr/>
        <p:txBody>
          <a:bodyPr rtlCol="0">
            <a:normAutofit fontScale="90000"/>
          </a:bodyPr>
          <a:lstStyle/>
          <a:p>
            <a:pPr rtl="0"/>
            <a:r>
              <a:rPr lang="es-ES" noProof="1"/>
              <a:t>Lorem ipsum dolor sit amet, consectetur adipiscing eli</a:t>
            </a:r>
          </a:p>
        </p:txBody>
      </p:sp>
      <p:pic>
        <p:nvPicPr>
          <p:cNvPr id="6" name="Marcador de posición de imagen 5" descr="Luces ">
            <a:extLst>
              <a:ext uri="{FF2B5EF4-FFF2-40B4-BE49-F238E27FC236}">
                <a16:creationId xmlns:a16="http://schemas.microsoft.com/office/drawing/2014/main" id="{852459BB-470C-40CB-BB53-49E81B0A777B}"/>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2" name="CuadroTexto 1">
            <a:extLst>
              <a:ext uri="{FF2B5EF4-FFF2-40B4-BE49-F238E27FC236}">
                <a16:creationId xmlns:a16="http://schemas.microsoft.com/office/drawing/2014/main" id="{C16D5C9E-1780-8F20-B702-19E7B1D6F49A}"/>
              </a:ext>
            </a:extLst>
          </p:cNvPr>
          <p:cNvSpPr txBox="1"/>
          <p:nvPr/>
        </p:nvSpPr>
        <p:spPr>
          <a:xfrm>
            <a:off x="117988" y="117987"/>
            <a:ext cx="3790335"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dirty="0">
                <a:solidFill>
                  <a:schemeClr val="tx1"/>
                </a:solidFill>
                <a:latin typeface="Times New Roman" panose="02020603050405020304" pitchFamily="18" charset="0"/>
                <a:cs typeface="Times New Roman" panose="02020603050405020304" pitchFamily="18" charset="0"/>
              </a:rPr>
              <a:t>Mapping &amp; Future Work Opportunities</a:t>
            </a:r>
          </a:p>
        </p:txBody>
      </p:sp>
      <p:pic>
        <p:nvPicPr>
          <p:cNvPr id="3" name="Imagen 2" descr="Logotipo&#10;&#10;Descripción generada automáticamente">
            <a:extLst>
              <a:ext uri="{FF2B5EF4-FFF2-40B4-BE49-F238E27FC236}">
                <a16:creationId xmlns:a16="http://schemas.microsoft.com/office/drawing/2014/main" id="{F0C401A2-2DCE-8A0F-C84E-2117719B7498}"/>
              </a:ext>
            </a:extLst>
          </p:cNvPr>
          <p:cNvPicPr>
            <a:picLocks noChangeAspect="1"/>
          </p:cNvPicPr>
          <p:nvPr/>
        </p:nvPicPr>
        <p:blipFill>
          <a:blip r:embed="rId4"/>
          <a:stretch>
            <a:fillRect/>
          </a:stretch>
        </p:blipFill>
        <p:spPr>
          <a:xfrm>
            <a:off x="6024716" y="3092804"/>
            <a:ext cx="1968526" cy="265290"/>
          </a:xfrm>
          <a:prstGeom prst="rect">
            <a:avLst/>
          </a:prstGeom>
        </p:spPr>
      </p:pic>
      <p:pic>
        <p:nvPicPr>
          <p:cNvPr id="4" name="Imagen 3" descr="Forma, Rectángulo&#10;&#10;Descripción generada automáticamente">
            <a:extLst>
              <a:ext uri="{FF2B5EF4-FFF2-40B4-BE49-F238E27FC236}">
                <a16:creationId xmlns:a16="http://schemas.microsoft.com/office/drawing/2014/main" id="{7EADAD31-5895-C236-CF12-35DF9D4E2670}"/>
              </a:ext>
            </a:extLst>
          </p:cNvPr>
          <p:cNvPicPr>
            <a:picLocks noChangeAspect="1"/>
          </p:cNvPicPr>
          <p:nvPr/>
        </p:nvPicPr>
        <p:blipFill>
          <a:blip r:embed="rId5"/>
          <a:stretch>
            <a:fillRect/>
          </a:stretch>
        </p:blipFill>
        <p:spPr>
          <a:xfrm>
            <a:off x="5466039" y="3092804"/>
            <a:ext cx="442150" cy="265290"/>
          </a:xfrm>
          <a:prstGeom prst="rect">
            <a:avLst/>
          </a:prstGeom>
        </p:spPr>
      </p:pic>
      <p:pic>
        <p:nvPicPr>
          <p:cNvPr id="5" name="Imagen 4" descr="Patrón de fondo&#10;&#10;Descripción generada automáticamente">
            <a:extLst>
              <a:ext uri="{FF2B5EF4-FFF2-40B4-BE49-F238E27FC236}">
                <a16:creationId xmlns:a16="http://schemas.microsoft.com/office/drawing/2014/main" id="{5EEF055B-81D1-3E37-4B5A-2E41F07695E2}"/>
              </a:ext>
            </a:extLst>
          </p:cNvPr>
          <p:cNvPicPr>
            <a:picLocks noChangeAspect="1"/>
          </p:cNvPicPr>
          <p:nvPr/>
        </p:nvPicPr>
        <p:blipFill>
          <a:blip r:embed="rId6"/>
          <a:stretch>
            <a:fillRect/>
          </a:stretch>
        </p:blipFill>
        <p:spPr>
          <a:xfrm>
            <a:off x="4907362" y="3092804"/>
            <a:ext cx="442150" cy="265290"/>
          </a:xfrm>
          <a:prstGeom prst="rect">
            <a:avLst/>
          </a:prstGeom>
        </p:spPr>
      </p:pic>
      <p:sp>
        <p:nvSpPr>
          <p:cNvPr id="8" name="CuadroTexto 7">
            <a:extLst>
              <a:ext uri="{FF2B5EF4-FFF2-40B4-BE49-F238E27FC236}">
                <a16:creationId xmlns:a16="http://schemas.microsoft.com/office/drawing/2014/main" id="{9504EC5B-3462-FE22-BEAA-B48F4A5AF0B0}"/>
              </a:ext>
            </a:extLst>
          </p:cNvPr>
          <p:cNvSpPr txBox="1"/>
          <p:nvPr/>
        </p:nvSpPr>
        <p:spPr>
          <a:xfrm>
            <a:off x="4192691" y="2178403"/>
            <a:ext cx="3712216" cy="784830"/>
          </a:xfrm>
          <a:prstGeom prst="rect">
            <a:avLst/>
          </a:prstGeom>
          <a:noFill/>
        </p:spPr>
        <p:txBody>
          <a:bodyPr wrap="square" rtlCol="0">
            <a:spAutoFit/>
          </a:bodyPr>
          <a:lstStyle/>
          <a:p>
            <a:r>
              <a:rPr lang="en-US" sz="1200" b="1" dirty="0">
                <a:solidFill>
                  <a:schemeClr val="bg1"/>
                </a:solidFill>
                <a:latin typeface="Times New Roman" panose="02020603050405020304" pitchFamily="18" charset="0"/>
                <a:cs typeface="Times New Roman" panose="02020603050405020304" pitchFamily="18" charset="0"/>
              </a:rPr>
              <a:t>Where to go from here: </a:t>
            </a:r>
          </a:p>
          <a:p>
            <a:r>
              <a:rPr lang="en-US" sz="1100" dirty="0">
                <a:solidFill>
                  <a:schemeClr val="bg1"/>
                </a:solidFill>
                <a:latin typeface="Times New Roman" panose="02020603050405020304" pitchFamily="18" charset="0"/>
                <a:cs typeface="Times New Roman" panose="02020603050405020304" pitchFamily="18" charset="0"/>
              </a:rPr>
              <a:t>Prediction Model: </a:t>
            </a:r>
            <a:br>
              <a:rPr lang="en-US" sz="1100" dirty="0">
                <a:solidFill>
                  <a:schemeClr val="bg1"/>
                </a:solidFill>
                <a:latin typeface="Times New Roman" panose="02020603050405020304" pitchFamily="18" charset="0"/>
                <a:cs typeface="Times New Roman" panose="02020603050405020304" pitchFamily="18" charset="0"/>
              </a:rPr>
            </a:br>
            <a:r>
              <a:rPr lang="en-US" sz="1100" dirty="0">
                <a:solidFill>
                  <a:schemeClr val="bg1"/>
                </a:solidFill>
                <a:latin typeface="Times New Roman" panose="02020603050405020304" pitchFamily="18" charset="0"/>
                <a:cs typeface="Times New Roman" panose="02020603050405020304" pitchFamily="18" charset="0"/>
              </a:rPr>
              <a:t>How do company foundations affect employment in their municipality, depending on their specific sector?</a:t>
            </a:r>
          </a:p>
        </p:txBody>
      </p:sp>
      <p:pic>
        <p:nvPicPr>
          <p:cNvPr id="10" name="Imagen 9" descr="Mapa&#10;&#10;Descripción generada automáticamente">
            <a:extLst>
              <a:ext uri="{FF2B5EF4-FFF2-40B4-BE49-F238E27FC236}">
                <a16:creationId xmlns:a16="http://schemas.microsoft.com/office/drawing/2014/main" id="{3AB0FE7B-E9DB-7825-A5B0-606FD2D47241}"/>
              </a:ext>
            </a:extLst>
          </p:cNvPr>
          <p:cNvPicPr>
            <a:picLocks noChangeAspect="1"/>
          </p:cNvPicPr>
          <p:nvPr/>
        </p:nvPicPr>
        <p:blipFill>
          <a:blip r:embed="rId7"/>
          <a:stretch>
            <a:fillRect/>
          </a:stretch>
        </p:blipFill>
        <p:spPr>
          <a:xfrm>
            <a:off x="4192691" y="122956"/>
            <a:ext cx="3712216" cy="2004017"/>
          </a:xfrm>
          <a:prstGeom prst="rect">
            <a:avLst/>
          </a:prstGeom>
        </p:spPr>
      </p:pic>
      <p:pic>
        <p:nvPicPr>
          <p:cNvPr id="12" name="Imagen 11" descr="Mapa&#10;&#10;Descripción generada automáticamente">
            <a:extLst>
              <a:ext uri="{FF2B5EF4-FFF2-40B4-BE49-F238E27FC236}">
                <a16:creationId xmlns:a16="http://schemas.microsoft.com/office/drawing/2014/main" id="{8AB47B7B-9829-A591-CD59-1C34CE42A404}"/>
              </a:ext>
            </a:extLst>
          </p:cNvPr>
          <p:cNvPicPr>
            <a:picLocks noChangeAspect="1"/>
          </p:cNvPicPr>
          <p:nvPr/>
        </p:nvPicPr>
        <p:blipFill>
          <a:blip r:embed="rId8"/>
          <a:stretch>
            <a:fillRect/>
          </a:stretch>
        </p:blipFill>
        <p:spPr>
          <a:xfrm>
            <a:off x="117989" y="940666"/>
            <a:ext cx="3790333" cy="2084683"/>
          </a:xfrm>
          <a:prstGeom prst="rect">
            <a:avLst/>
          </a:prstGeom>
        </p:spPr>
      </p:pic>
    </p:spTree>
    <p:extLst>
      <p:ext uri="{BB962C8B-B14F-4D97-AF65-F5344CB8AC3E}">
        <p14:creationId xmlns:p14="http://schemas.microsoft.com/office/powerpoint/2010/main" val="297437777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03">
      <a:majorFont>
        <a:latin typeface="The Hand Extrablack"/>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3524591_TF78695998" id="{E29931CC-C5F7-4630-BCD2-36BB2FA25D71}" vid="{5B076284-4FB0-4966-9C98-C76A0F5C8053}"/>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7e3f163ba23981de9af4e94a4fc3c170">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77303e74caa42b09a8f0afd28694942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AF8FD891-C361-4FD3-A170-200A1116CB31}">
  <ds:schemaRefs>
    <ds:schemaRef ds:uri="http://schemas.microsoft.com/sharepoint/v3/contenttype/forms"/>
  </ds:schemaRefs>
</ds:datastoreItem>
</file>

<file path=customXml/itemProps2.xml><?xml version="1.0" encoding="utf-8"?>
<ds:datastoreItem xmlns:ds="http://schemas.openxmlformats.org/officeDocument/2006/customXml" ds:itemID="{8336A08C-92B7-4623-9680-25B513A317F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8D4C8E0-95A4-4067-AB06-D2D39A749FF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Banners inspiradores de Facebook</Template>
  <TotalTime>0</TotalTime>
  <Words>471</Words>
  <Application>Microsoft Office PowerPoint</Application>
  <PresentationFormat>Custom</PresentationFormat>
  <Paragraphs>24</Paragraphs>
  <Slides>3</Slides>
  <Notes>3</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vt:lpstr>
      <vt:lpstr>Calibri</vt:lpstr>
      <vt:lpstr>Symbol</vt:lpstr>
      <vt:lpstr>The Hand Extrablack</vt:lpstr>
      <vt:lpstr>Times New Roman</vt:lpstr>
      <vt:lpstr>Tema de Office</vt:lpstr>
      <vt:lpstr>Lorem ipsum dolor sit amet, consectetur adipiscing el</vt:lpstr>
      <vt:lpstr>Lorem ipsum dolor sit amet, consectetur adipiscing elit, sed do eiusmod tempor incididunt ut labore et dolore magna </vt:lpstr>
      <vt:lpstr>Lorem ipsum dolor sit amet, consectetur adipiscing eli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Lorem ipsum dolor sit amet, consectetur adipiscing elit</dc:title>
  <dc:creator>Alvaro Guijarro</dc:creator>
  <cp:lastModifiedBy>Niklas Pawelzik</cp:lastModifiedBy>
  <cp:revision>3</cp:revision>
  <dcterms:created xsi:type="dcterms:W3CDTF">2023-04-16T08:54:42Z</dcterms:created>
  <dcterms:modified xsi:type="dcterms:W3CDTF">2023-04-16T22:24:46Z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